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2" r:id="rId3"/>
    <p:sldId id="282" r:id="rId4"/>
    <p:sldId id="278" r:id="rId5"/>
    <p:sldId id="285" r:id="rId6"/>
    <p:sldId id="258" r:id="rId7"/>
    <p:sldId id="269" r:id="rId8"/>
    <p:sldId id="267" r:id="rId9"/>
    <p:sldId id="264" r:id="rId10"/>
    <p:sldId id="263" r:id="rId11"/>
    <p:sldId id="259" r:id="rId12"/>
    <p:sldId id="265" r:id="rId13"/>
    <p:sldId id="275" r:id="rId14"/>
    <p:sldId id="276" r:id="rId15"/>
    <p:sldId id="284" r:id="rId16"/>
    <p:sldId id="271" r:id="rId17"/>
    <p:sldId id="274" r:id="rId18"/>
    <p:sldId id="277" r:id="rId19"/>
    <p:sldId id="283" r:id="rId20"/>
    <p:sldId id="272" r:id="rId21"/>
    <p:sldId id="279" r:id="rId22"/>
  </p:sldIdLst>
  <p:sldSz cx="9144000" cy="6858000" type="screen4x3"/>
  <p:notesSz cx="9942513" cy="6761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4CEE4-5472-4D44-936F-733B629A35FB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8FFA0-4F40-49D9-8777-BB3C90138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201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79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365F3-9271-44BB-ADCD-73BD0AF325A5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79775" y="506413"/>
            <a:ext cx="3382963" cy="2536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52" y="3211553"/>
            <a:ext cx="7954010" cy="30425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79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DF4C2-2605-4CED-A147-BBEAD60A9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321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DF4C2-2605-4CED-A147-BBEAD60A973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347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DF4C2-2605-4CED-A147-BBEAD60A973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786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9872" y="404664"/>
            <a:ext cx="3888432" cy="194421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Хайруллина </a:t>
            </a:r>
            <a:b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Альфина</a:t>
            </a:r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Шаукатовна</a:t>
            </a:r>
            <a:endParaRPr lang="ru-RU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725144"/>
            <a:ext cx="3816424" cy="114648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2800" b="1" dirty="0" smtClean="0">
                <a:solidFill>
                  <a:schemeClr val="tx1"/>
                </a:solidFill>
              </a:rPr>
              <a:t>Республика Башкортостан,</a:t>
            </a:r>
          </a:p>
          <a:p>
            <a:pPr algn="l"/>
            <a:r>
              <a:rPr lang="ru-RU" sz="2800" b="1" dirty="0" err="1" smtClean="0">
                <a:solidFill>
                  <a:schemeClr val="tx1"/>
                </a:solidFill>
              </a:rPr>
              <a:t>Ермекеевский</a:t>
            </a:r>
            <a:r>
              <a:rPr lang="ru-RU" sz="2800" b="1" dirty="0" smtClean="0">
                <a:solidFill>
                  <a:schemeClr val="tx1"/>
                </a:solidFill>
              </a:rPr>
              <a:t> район,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</a:rPr>
              <a:t> село Ермекеево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0" t="36508" r="20909" b="27579"/>
          <a:stretch/>
        </p:blipFill>
        <p:spPr bwMode="auto">
          <a:xfrm>
            <a:off x="0" y="24376"/>
            <a:ext cx="3275856" cy="4075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4" t="20548" r="45102" b="25664"/>
          <a:stretch/>
        </p:blipFill>
        <p:spPr bwMode="auto">
          <a:xfrm>
            <a:off x="141393" y="4509120"/>
            <a:ext cx="1468051" cy="1362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109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427" t="12910" r="37709" b="27681"/>
          <a:stretch/>
        </p:blipFill>
        <p:spPr bwMode="auto">
          <a:xfrm>
            <a:off x="1002432" y="209983"/>
            <a:ext cx="7128792" cy="663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516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28" t="38303" r="28132" b="31145"/>
          <a:stretch/>
        </p:blipFill>
        <p:spPr bwMode="auto">
          <a:xfrm>
            <a:off x="827584" y="476672"/>
            <a:ext cx="7222289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70" t="39809" r="29836" b="33004"/>
          <a:stretch/>
        </p:blipFill>
        <p:spPr bwMode="auto">
          <a:xfrm>
            <a:off x="0" y="3356992"/>
            <a:ext cx="8907517" cy="26543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847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88" t="13811" r="36096" b="27454"/>
          <a:stretch/>
        </p:blipFill>
        <p:spPr bwMode="auto">
          <a:xfrm>
            <a:off x="971600" y="238572"/>
            <a:ext cx="6837256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136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66"/>
                </a:solidFill>
                <a:latin typeface="Comic Sans MS" panose="030F0702030302020204" pitchFamily="66" charset="0"/>
              </a:rPr>
              <a:t>Физкультминутка</a:t>
            </a:r>
            <a:endParaRPr lang="ru-RU" b="1" dirty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410" name="Picture 2" descr="C:\Users\Home\Desktop\открытый урок\d67c4b0eca511de8bb0ab1716753c721-clipart-centre_0_5dd40acc7e48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776"/>
            <a:ext cx="5266532" cy="394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77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Самостоятельная </a:t>
            </a:r>
            <a:br>
              <a:rPr lang="ru-RU" sz="7200" b="1" dirty="0" smtClean="0">
                <a:solidFill>
                  <a:srgbClr val="FF0000"/>
                </a:solidFill>
              </a:rPr>
            </a:br>
            <a:r>
              <a:rPr lang="ru-RU" sz="7200" b="1" dirty="0" smtClean="0">
                <a:solidFill>
                  <a:srgbClr val="FF0000"/>
                </a:solidFill>
              </a:rPr>
              <a:t>работа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57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2" t="21475" r="26756" b="8897"/>
          <a:stretch/>
        </p:blipFill>
        <p:spPr bwMode="auto">
          <a:xfrm>
            <a:off x="0" y="-24409"/>
            <a:ext cx="9144000" cy="6930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72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9" name="Picture 3" descr="C:\Users\Home\Desktop\открытый урок\hello_html_m3116b9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53" y="454110"/>
            <a:ext cx="3514329" cy="322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Home\Desktop\открытый урок\img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1" t="16917" r="2108" b="7884"/>
          <a:stretch/>
        </p:blipFill>
        <p:spPr bwMode="auto">
          <a:xfrm>
            <a:off x="4676192" y="3783205"/>
            <a:ext cx="3828577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Home\Desktop\открытый урок\img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377" y="338177"/>
            <a:ext cx="4121099" cy="309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Home\Desktop\открытый урок\0022-019-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7" y="4077072"/>
            <a:ext cx="4265463" cy="20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73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9" name="Picture 3" descr="C:\Users\Home\Desktop\открытый урок\hello_html_m3116b9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53" y="454110"/>
            <a:ext cx="3514329" cy="322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Home\Desktop\открытый урок\img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1" t="16917" r="2108" b="7884"/>
          <a:stretch/>
        </p:blipFill>
        <p:spPr bwMode="auto">
          <a:xfrm>
            <a:off x="4676192" y="3783205"/>
            <a:ext cx="3828577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Home\Desktop\открытый урок\img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377" y="338177"/>
            <a:ext cx="4121099" cy="309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Home\Desktop\открытый урок\0022-019-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7" y="4077072"/>
            <a:ext cx="4265463" cy="20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Home\Desktop\открытый урок\7MrUHtq6YoE19l1WBkxHKDsI4rA_Fr7Uui_8KL4lTvekraYvJUP1-9M3ijNVAiVctd4Org7rMYB2SRM9q-1BWEk69b6bjyPRdOLphrN4FzieDSf1a2MuZMpu3Dj_oK-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691" y="2428495"/>
            <a:ext cx="3001517" cy="20010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36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404664"/>
            <a:ext cx="5194920" cy="57214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Ковшова </a:t>
            </a:r>
            <a:endParaRPr lang="ru-RU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Венедиктовна</a:t>
            </a:r>
          </a:p>
          <a:p>
            <a:r>
              <a:rPr lang="ru-RU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 </a:t>
            </a:r>
            <a:r>
              <a:rPr lang="ru-RU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оветского </a:t>
            </a:r>
            <a:r>
              <a:rPr lang="ru-RU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оюза</a:t>
            </a:r>
          </a:p>
          <a:p>
            <a:endParaRPr lang="ru-RU" sz="2000" b="1" i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Снайпер во время Великой Отечественной войны</a:t>
            </a:r>
            <a:endParaRPr lang="ru-RU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C:\Users\Home\Desktop\открытый урок\660x10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300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58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80728"/>
                <a:ext cx="8229600" cy="5145435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ru-RU" sz="5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Домашнее задание</a:t>
                </a:r>
              </a:p>
              <a:p>
                <a:pPr marL="0" indent="0" algn="ctr">
                  <a:buNone/>
                </a:pPr>
                <a:endParaRPr lang="ru-RU" sz="5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914400" indent="-914400" algn="ctr">
                  <a:buAutoNum type="arabicParenR"/>
                </a:pPr>
                <a:r>
                  <a:rPr lang="ru-RU" sz="54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Выполнить  №171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7200" b="1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7200" b="1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  <m:sup>
                        <m:r>
                          <a:rPr lang="ru-RU" sz="7200" b="1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ru-RU" sz="54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Творческое задание</a:t>
                </a:r>
                <a:endParaRPr lang="ru-RU" sz="5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80728"/>
                <a:ext cx="8229600" cy="5145435"/>
              </a:xfrm>
              <a:blipFill rotWithShape="1">
                <a:blip r:embed="rId3"/>
                <a:stretch>
                  <a:fillRect t="-3318" r="-2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283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4649404"/>
            <a:ext cx="5698976" cy="2193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Республика </a:t>
            </a:r>
            <a:r>
              <a:rPr lang="ru-RU" sz="2400" b="1" dirty="0"/>
              <a:t>Башкортостан,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err="1" smtClean="0"/>
              <a:t>г.Уфа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 err="1" smtClean="0"/>
              <a:t>ул.Натальи</a:t>
            </a:r>
            <a:r>
              <a:rPr lang="ru-RU" sz="2400" b="1" dirty="0" smtClean="0"/>
              <a:t> </a:t>
            </a:r>
            <a:r>
              <a:rPr lang="ru-RU" sz="2400" b="1" dirty="0"/>
              <a:t>Ковшовой </a:t>
            </a:r>
            <a:r>
              <a:rPr lang="ru-RU" sz="2400" b="1" dirty="0" smtClean="0"/>
              <a:t>, д.10/1</a:t>
            </a:r>
            <a:endParaRPr lang="ru-RU" sz="2400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4" t="20548" r="45102" b="25664"/>
          <a:stretch/>
        </p:blipFill>
        <p:spPr bwMode="auto">
          <a:xfrm>
            <a:off x="141393" y="4725144"/>
            <a:ext cx="1468051" cy="1362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147" t="20437" b="10318"/>
          <a:stretch/>
        </p:blipFill>
        <p:spPr bwMode="auto">
          <a:xfrm>
            <a:off x="141391" y="260647"/>
            <a:ext cx="6878881" cy="42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25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80" t="21572" r="24252" b="14599"/>
          <a:stretch/>
        </p:blipFill>
        <p:spPr bwMode="auto">
          <a:xfrm>
            <a:off x="179512" y="188640"/>
            <a:ext cx="8793766" cy="647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630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0000CC"/>
                </a:solidFill>
              </a:rPr>
              <a:t>Спасибо</a:t>
            </a:r>
            <a:br>
              <a:rPr lang="ru-RU" sz="8000" b="1" dirty="0" smtClean="0">
                <a:solidFill>
                  <a:srgbClr val="0000CC"/>
                </a:solidFill>
              </a:rPr>
            </a:br>
            <a:r>
              <a:rPr lang="ru-RU" sz="8000" b="1" dirty="0" smtClean="0">
                <a:solidFill>
                  <a:srgbClr val="0000CC"/>
                </a:solidFill>
              </a:rPr>
              <a:t>за внимание!</a:t>
            </a:r>
            <a:endParaRPr lang="ru-RU" sz="80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86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Берегите свои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персональные данные!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1506" name="Picture 2" descr="C:\Users\Home\Desktop\открытый урок\74bae8706309826b76ef37eacad27f40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" b="7683"/>
          <a:stretch/>
        </p:blipFill>
        <p:spPr bwMode="auto">
          <a:xfrm>
            <a:off x="899592" y="1556792"/>
            <a:ext cx="7244621" cy="476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73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Home\Desktop\открытый урок\screen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2" t="47561" r="23912" b="8924"/>
          <a:stretch/>
        </p:blipFill>
        <p:spPr bwMode="auto">
          <a:xfrm>
            <a:off x="3491880" y="2283307"/>
            <a:ext cx="5062504" cy="345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Home\Desktop\открытый урок\screen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0" t="25255" r="14960" b="56799"/>
          <a:stretch/>
        </p:blipFill>
        <p:spPr bwMode="auto">
          <a:xfrm>
            <a:off x="539552" y="548680"/>
            <a:ext cx="6624736" cy="147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53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Цель урока: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14724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>
                <a:solidFill>
                  <a:srgbClr val="0000CC"/>
                </a:solidFill>
              </a:rPr>
              <a:t>познакомиться с прямоугольной системой координат на плоскости </a:t>
            </a:r>
            <a:r>
              <a:rPr lang="ru-RU" sz="3600" b="1" dirty="0" smtClean="0">
                <a:solidFill>
                  <a:srgbClr val="0000CC"/>
                </a:solidFill>
              </a:rPr>
              <a:t>и научиться </a:t>
            </a:r>
            <a:r>
              <a:rPr lang="ru-RU" sz="3600" b="1" dirty="0">
                <a:solidFill>
                  <a:srgbClr val="0000CC"/>
                </a:solidFill>
              </a:rPr>
              <a:t>отмечать  точки по их координатам и находить координаты уже построенных </a:t>
            </a:r>
            <a:r>
              <a:rPr lang="ru-RU" sz="3600" b="1" dirty="0" smtClean="0">
                <a:solidFill>
                  <a:srgbClr val="0000CC"/>
                </a:solidFill>
              </a:rPr>
              <a:t>точек</a:t>
            </a:r>
            <a:endParaRPr lang="ru-RU" sz="36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28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1" t="33594" r="28258" b="16666"/>
          <a:stretch/>
        </p:blipFill>
        <p:spPr bwMode="auto">
          <a:xfrm>
            <a:off x="16346" y="254546"/>
            <a:ext cx="8934270" cy="6046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728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94" t="9722" r="22612" b="18917"/>
          <a:stretch/>
        </p:blipFill>
        <p:spPr bwMode="auto">
          <a:xfrm>
            <a:off x="349795" y="662754"/>
            <a:ext cx="8398669" cy="501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371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3" t="10417" r="22987" b="20834"/>
          <a:stretch/>
        </p:blipFill>
        <p:spPr bwMode="auto">
          <a:xfrm>
            <a:off x="391344" y="762000"/>
            <a:ext cx="842912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87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350" t="11364" r="25149" b="15814"/>
          <a:stretch/>
        </p:blipFill>
        <p:spPr bwMode="auto">
          <a:xfrm>
            <a:off x="179512" y="404664"/>
            <a:ext cx="8822906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974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73</Words>
  <Application>Microsoft Office PowerPoint</Application>
  <PresentationFormat>Экран (4:3)</PresentationFormat>
  <Paragraphs>25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Хайруллина  Альфина  Шаукатовна</vt:lpstr>
      <vt:lpstr>Презентация PowerPoint</vt:lpstr>
      <vt:lpstr>Берегите свои  персональные данные!</vt:lpstr>
      <vt:lpstr>Презентация PowerPoint</vt:lpstr>
      <vt:lpstr>Цель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</vt:lpstr>
      <vt:lpstr>Самостоятельная 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27</cp:revision>
  <cp:lastPrinted>2020-03-10T14:57:01Z</cp:lastPrinted>
  <dcterms:created xsi:type="dcterms:W3CDTF">2020-03-09T09:22:00Z</dcterms:created>
  <dcterms:modified xsi:type="dcterms:W3CDTF">2020-03-11T05:40:45Z</dcterms:modified>
</cp:coreProperties>
</file>